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512"/>
    <a:srgbClr val="2F475A"/>
    <a:srgbClr val="5D707E"/>
    <a:srgbClr val="8B99A3"/>
    <a:srgbClr val="B9C1C8"/>
    <a:srgbClr val="E7EAEC"/>
    <a:srgbClr val="FFFFFF"/>
    <a:srgbClr val="D0D6DA"/>
    <a:srgbClr val="A2ADB5"/>
    <a:srgbClr val="748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>
        <p:scale>
          <a:sx n="62" d="100"/>
          <a:sy n="62" d="100"/>
        </p:scale>
        <p:origin x="241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FD475-B46E-4DAD-B2DB-E25DB96B2805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AA73F-2BB8-4CDD-B302-6C4F0215A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58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8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4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7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6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A73F-2BB8-4CDD-B302-6C4F0215A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4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1AE8-1AE4-441C-91F2-5756158F5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CD02C-0A09-4E08-9F17-83F5172B6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2210-EA07-417E-9CEA-33C40738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63FA-BCCD-4FAA-992E-CF5C06A4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9E669-E878-4E63-8050-177EC496C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7B03-6331-48EB-A0FB-5FC4614A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70173-0BCB-47CF-BC11-5C4996AAB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EBDD3-36D6-457F-ABD4-0812FFBA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3FCC3-79BD-4C35-9AA9-4F18EE78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4FAB5-19FD-4557-A3DE-F2A3E7F7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2D2BD-956F-437B-87F1-1FDD90D34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D0CFC-3A0F-4B8D-A589-6FC551DED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F5AD9-1C02-4059-B955-AB63ED28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5EFA7-7ED1-4817-8C3C-49C931262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ADBD1-2BCA-411B-9170-08ABE253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7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AF6A-B599-44C0-8651-7D5963E9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EFD8-A30D-430E-8FFA-2CAFEAA5D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51AA2-41E9-4D11-8EED-0A7D8F47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A51B2-2A8A-47CF-87A3-B431DFF9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F24E6-116E-414F-BF2E-AD7914775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8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12A1-5B5F-4631-B7E6-080D5241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07A1F-35BD-4B21-B1FA-3E0CDC5E0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4DC97-4EE6-4818-BBCA-E7DFDDB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1CE5-16C1-4508-90C0-C9EFA470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24065-1CC8-4149-A280-F8113F6D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41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0970-72C6-4F38-902F-E06FBA63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FF394-88EA-48EA-8DF2-544AB0F88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ABA35-F16A-4231-A0BA-39B625C0F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BF607-0F56-4C16-8666-2E549A63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07242-4656-4E9F-BD81-FD04C10AE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85277-7557-4BBB-AC0A-7BDEE532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9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7C04-A0E2-47D4-9A33-5CAC95C8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DC4A3-3079-4A68-991E-AE0E78A0F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2E012-1440-454D-986F-4BEA55E0E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C5ADB-F5CC-49AB-9C61-13FC6BC12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2A30A-C013-480B-AC70-F73E05AD0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1E1BF-1E15-4BAA-B907-F765E573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3DADA-41F6-41B7-8972-FC652509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A9666-91C8-483C-AC11-4E806447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B9DF-9384-4163-9CCF-2593FAA5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48F23-ABAC-4608-983B-9AA8AE11E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23787-CFB4-4B39-98CB-07A66ECA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80E1B-5604-4E8C-8AF8-D41C05D1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2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65D9C-1C38-47F4-A63F-A732A7ED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C92DB-DA5F-46B7-9C19-DC1E1A47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E2A15-8B8F-4AD2-8E30-580CA752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4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69DE-9A07-4D0E-901C-3E86F48B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9321-F0AA-4540-A002-D90279D77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5FED2-6F56-402B-8791-85A854347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2BA77-49EA-4D63-8658-9B0415A84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4E56B-A0E3-4AEF-B28F-C6639A2D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6B503-DA51-4C60-B010-A30A0313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A082-7FF5-4837-B983-67155356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FA0886-55A7-4DC1-8160-51343BFB2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3C858-6F7E-4BE8-BD64-5C93AB3B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3ACA9-408D-48F0-9546-9FD3214B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2F250-17D7-46F2-AC41-B9F351EC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6E3A9-AE30-453B-AF1E-282157F6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5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8FFDA-0FF3-4D3C-B9FC-95273D23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CB187-1EDF-4EC6-B488-04672B88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2F10B-8646-4246-9658-2506730E6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5C416-3AEE-4510-BAEF-4A474A7A276E}" type="datetimeFigureOut">
              <a:rPr lang="en-US" smtClean="0"/>
              <a:t>2/16/2018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B51D4-A5ED-4159-A00D-18D81B354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04DF-7959-46DC-942C-D468D7A27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7953-3EA0-468F-9CD7-748FA73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379F8D-790A-4C46-A2C2-68856196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835" y="639604"/>
            <a:ext cx="6557667" cy="55787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9E30FF-B9B1-4FBF-A60D-530327DA8E6A}"/>
              </a:ext>
            </a:extLst>
          </p:cNvPr>
          <p:cNvSpPr/>
          <p:nvPr/>
        </p:nvSpPr>
        <p:spPr>
          <a:xfrm>
            <a:off x="1538114" y="1183716"/>
            <a:ext cx="2133601" cy="1371600"/>
          </a:xfrm>
          <a:prstGeom prst="rect">
            <a:avLst/>
          </a:prstGeom>
          <a:solidFill>
            <a:srgbClr val="3B5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R2AK logo blue</a:t>
            </a:r>
          </a:p>
          <a:p>
            <a:pPr algn="ctr"/>
            <a:r>
              <a:rPr lang="en-US" dirty="0"/>
              <a:t>(59, 84, 129)</a:t>
            </a:r>
          </a:p>
          <a:p>
            <a:pPr algn="ctr"/>
            <a:r>
              <a:rPr lang="en-US" dirty="0"/>
              <a:t>3b5481</a:t>
            </a:r>
          </a:p>
        </p:txBody>
      </p:sp>
      <p:pic>
        <p:nvPicPr>
          <p:cNvPr id="1026" name="Picture 2" descr="Image result for r2ak logo">
            <a:extLst>
              <a:ext uri="{FF2B5EF4-FFF2-40B4-BE49-F238E27FC236}">
                <a16:creationId xmlns:a16="http://schemas.microsoft.com/office/drawing/2014/main" id="{FA0D22E2-2C8F-4D38-9D80-A3D7A86C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4" y="1183716"/>
            <a:ext cx="1225656" cy="13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63D94F-9EB5-40AE-9FFF-EF7A80399354}"/>
              </a:ext>
            </a:extLst>
          </p:cNvPr>
          <p:cNvSpPr/>
          <p:nvPr/>
        </p:nvSpPr>
        <p:spPr>
          <a:xfrm>
            <a:off x="1538114" y="2813337"/>
            <a:ext cx="2133601" cy="1231326"/>
          </a:xfrm>
          <a:prstGeom prst="rect">
            <a:avLst/>
          </a:prstGeom>
          <a:solidFill>
            <a:srgbClr val="EE5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R2AK secondary</a:t>
            </a:r>
          </a:p>
          <a:p>
            <a:pPr algn="ctr"/>
            <a:r>
              <a:rPr lang="en-US" dirty="0"/>
              <a:t>(238,85,18)</a:t>
            </a:r>
          </a:p>
          <a:p>
            <a:pPr algn="ctr"/>
            <a:r>
              <a:rPr lang="en-US" dirty="0"/>
              <a:t>ee5512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0FF9C5-ECF3-4798-9EA4-6958A666C9DE}"/>
              </a:ext>
            </a:extLst>
          </p:cNvPr>
          <p:cNvSpPr/>
          <p:nvPr/>
        </p:nvSpPr>
        <p:spPr>
          <a:xfrm>
            <a:off x="3840495" y="3790160"/>
            <a:ext cx="1178560" cy="1028065"/>
          </a:xfrm>
          <a:prstGeom prst="rect">
            <a:avLst/>
          </a:prstGeom>
          <a:solidFill>
            <a:srgbClr val="EBE8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B5481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3B5481"/>
                </a:solidFill>
              </a:rPr>
              <a:t>#EBE8DE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FA8E3-2373-4633-8EBA-CF6A235AFEED}"/>
              </a:ext>
            </a:extLst>
          </p:cNvPr>
          <p:cNvSpPr/>
          <p:nvPr/>
        </p:nvSpPr>
        <p:spPr>
          <a:xfrm>
            <a:off x="3834299" y="4920903"/>
            <a:ext cx="1178560" cy="1028065"/>
          </a:xfrm>
          <a:prstGeom prst="rect">
            <a:avLst/>
          </a:prstGeom>
          <a:solidFill>
            <a:srgbClr val="A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B5481"/>
                </a:solidFill>
              </a:rPr>
              <a:t>Water</a:t>
            </a:r>
          </a:p>
          <a:p>
            <a:pPr algn="ctr"/>
            <a:r>
              <a:rPr lang="en-US" dirty="0">
                <a:solidFill>
                  <a:srgbClr val="3B5481"/>
                </a:solidFill>
              </a:rPr>
              <a:t>#A3CCFF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F2C5B9-CA39-42EC-B25C-E37533642519}"/>
              </a:ext>
            </a:extLst>
          </p:cNvPr>
          <p:cNvSpPr/>
          <p:nvPr/>
        </p:nvSpPr>
        <p:spPr>
          <a:xfrm>
            <a:off x="1591729" y="4273707"/>
            <a:ext cx="2026369" cy="1144221"/>
          </a:xfrm>
          <a:prstGeom prst="rect">
            <a:avLst/>
          </a:prstGeom>
          <a:solidFill>
            <a:srgbClr val="626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R2AK secondary</a:t>
            </a:r>
          </a:p>
          <a:p>
            <a:pPr algn="ctr"/>
            <a:r>
              <a:rPr lang="en-US" dirty="0"/>
              <a:t>(98, 99, 102)</a:t>
            </a:r>
          </a:p>
          <a:p>
            <a:pPr algn="ctr"/>
            <a:r>
              <a:rPr lang="en-US" dirty="0"/>
              <a:t>626366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063BBD-862C-4425-BCAA-CFE03A3AFCA6}"/>
              </a:ext>
            </a:extLst>
          </p:cNvPr>
          <p:cNvSpPr txBox="1">
            <a:spLocks/>
          </p:cNvSpPr>
          <p:nvPr/>
        </p:nvSpPr>
        <p:spPr>
          <a:xfrm>
            <a:off x="122553" y="43944"/>
            <a:ext cx="4491985" cy="910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116924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F45B-D44B-489F-8BB4-97DD1A22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68"/>
            <a:ext cx="10515600" cy="1325563"/>
          </a:xfrm>
        </p:spPr>
        <p:txBody>
          <a:bodyPr/>
          <a:lstStyle/>
          <a:p>
            <a:r>
              <a:rPr lang="en-US" dirty="0"/>
              <a:t>Prior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34979-44CE-407E-B3EF-A2A97CAD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685925"/>
            <a:ext cx="3099135" cy="1922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524B3-BFC4-41BC-8E76-FD219B9B53D9}"/>
              </a:ext>
            </a:extLst>
          </p:cNvPr>
          <p:cNvSpPr txBox="1"/>
          <p:nvPr/>
        </p:nvSpPr>
        <p:spPr>
          <a:xfrm>
            <a:off x="22122" y="1254268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Vendee Globe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19574-A0D1-48D9-8031-8793947B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843594"/>
            <a:ext cx="3099135" cy="1678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46A8B-A17D-4A49-8C2B-6CFA5CAB8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613" y="1623600"/>
            <a:ext cx="3549257" cy="1922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A6718-94F1-41CC-8DE7-740D8773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248" y="3843594"/>
            <a:ext cx="321798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3A62B-6962-43C3-9AD9-14553E3471D7}"/>
              </a:ext>
            </a:extLst>
          </p:cNvPr>
          <p:cNvSpPr txBox="1"/>
          <p:nvPr/>
        </p:nvSpPr>
        <p:spPr>
          <a:xfrm>
            <a:off x="6545826" y="1069602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Volvo Ocean Race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59B6-C636-4CB1-B5BC-92637EF08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1383" y="4004541"/>
            <a:ext cx="2846473" cy="2696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7F1F5-A755-4608-8540-98EFCB899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759" y="3026022"/>
            <a:ext cx="3596526" cy="383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6B861-861F-4329-8F31-CE577344A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4283" y="1593486"/>
            <a:ext cx="4011561" cy="22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9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F45B-D44B-489F-8BB4-97DD1A22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41"/>
            <a:ext cx="10515600" cy="1325563"/>
          </a:xfrm>
        </p:spPr>
        <p:txBody>
          <a:bodyPr/>
          <a:lstStyle/>
          <a:p>
            <a:r>
              <a:rPr lang="en-US" dirty="0"/>
              <a:t>Prior Art: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34979-44CE-407E-B3EF-A2A97CAD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64" y="1638454"/>
            <a:ext cx="3099135" cy="1922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524B3-BFC4-41BC-8E76-FD219B9B53D9}"/>
              </a:ext>
            </a:extLst>
          </p:cNvPr>
          <p:cNvSpPr txBox="1"/>
          <p:nvPr/>
        </p:nvSpPr>
        <p:spPr>
          <a:xfrm>
            <a:off x="22122" y="1254268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Vendee Globe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5A6718-94F1-41CC-8DE7-740D8773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67" y="4300537"/>
            <a:ext cx="321798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3A62B-6962-43C3-9AD9-14553E3471D7}"/>
              </a:ext>
            </a:extLst>
          </p:cNvPr>
          <p:cNvSpPr txBox="1"/>
          <p:nvPr/>
        </p:nvSpPr>
        <p:spPr>
          <a:xfrm>
            <a:off x="5662766" y="206005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Volvo Ocean Race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959B6-C636-4CB1-B5BC-92637EF0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383" y="4004541"/>
            <a:ext cx="2846473" cy="2696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7F1F5-A755-4608-8540-98EFCB899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759" y="3026022"/>
            <a:ext cx="3596526" cy="3831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D6B861-861F-4329-8F31-CE577344A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9719" y="126016"/>
            <a:ext cx="4011561" cy="2256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59C5FD0-7469-4A56-87E3-070AF836D3D0}"/>
              </a:ext>
            </a:extLst>
          </p:cNvPr>
          <p:cNvSpPr/>
          <p:nvPr/>
        </p:nvSpPr>
        <p:spPr>
          <a:xfrm>
            <a:off x="766916" y="5496232"/>
            <a:ext cx="1319697" cy="737420"/>
          </a:xfrm>
          <a:prstGeom prst="rect">
            <a:avLst/>
          </a:prstGeom>
          <a:solidFill>
            <a:srgbClr val="0B2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#0B2F3F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CA86F-FB18-4129-B256-6550B7738FAA}"/>
              </a:ext>
            </a:extLst>
          </p:cNvPr>
          <p:cNvSpPr/>
          <p:nvPr/>
        </p:nvSpPr>
        <p:spPr>
          <a:xfrm>
            <a:off x="2149392" y="5496232"/>
            <a:ext cx="1319697" cy="737420"/>
          </a:xfrm>
          <a:prstGeom prst="rect">
            <a:avLst/>
          </a:prstGeom>
          <a:solidFill>
            <a:srgbClr val="115D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#115D6E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2B330-B1C6-4F44-ADB7-50A5225E451E}"/>
              </a:ext>
            </a:extLst>
          </p:cNvPr>
          <p:cNvSpPr/>
          <p:nvPr/>
        </p:nvSpPr>
        <p:spPr>
          <a:xfrm>
            <a:off x="3532904" y="5496232"/>
            <a:ext cx="1319697" cy="737420"/>
          </a:xfrm>
          <a:prstGeom prst="rect">
            <a:avLst/>
          </a:prstGeom>
          <a:solidFill>
            <a:srgbClr val="7C98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</a:t>
            </a:r>
          </a:p>
          <a:p>
            <a:pPr algn="ctr"/>
            <a:r>
              <a:rPr lang="en-US" dirty="0"/>
              <a:t>#7C98B4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93BB2E-C733-4DD6-BA59-AB833F17ACB5}"/>
              </a:ext>
            </a:extLst>
          </p:cNvPr>
          <p:cNvSpPr/>
          <p:nvPr/>
        </p:nvSpPr>
        <p:spPr>
          <a:xfrm>
            <a:off x="738005" y="3336477"/>
            <a:ext cx="1319697" cy="737420"/>
          </a:xfrm>
          <a:prstGeom prst="rect">
            <a:avLst/>
          </a:prstGeom>
          <a:solidFill>
            <a:srgbClr val="203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#203854</a:t>
            </a:r>
          </a:p>
          <a:p>
            <a:pPr algn="ctr"/>
            <a:r>
              <a:rPr lang="en-US" dirty="0"/>
              <a:t>(32,56,84)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392E1-2E19-49C7-B944-8D438842D2A3}"/>
              </a:ext>
            </a:extLst>
          </p:cNvPr>
          <p:cNvSpPr/>
          <p:nvPr/>
        </p:nvSpPr>
        <p:spPr>
          <a:xfrm>
            <a:off x="2120481" y="3336477"/>
            <a:ext cx="1462528" cy="737420"/>
          </a:xfrm>
          <a:prstGeom prst="rect">
            <a:avLst/>
          </a:prstGeom>
          <a:solidFill>
            <a:srgbClr val="E7E9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03854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203854"/>
                </a:solidFill>
              </a:rPr>
              <a:t>#E7E9E8</a:t>
            </a:r>
          </a:p>
          <a:p>
            <a:pPr algn="ctr"/>
            <a:r>
              <a:rPr lang="en-US" dirty="0">
                <a:solidFill>
                  <a:srgbClr val="203854"/>
                </a:solidFill>
              </a:rPr>
              <a:t>231,233,232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FA1C16-B9B4-4BD2-98F2-FCD3753792DD}"/>
              </a:ext>
            </a:extLst>
          </p:cNvPr>
          <p:cNvSpPr/>
          <p:nvPr/>
        </p:nvSpPr>
        <p:spPr>
          <a:xfrm>
            <a:off x="10150220" y="2078894"/>
            <a:ext cx="1319697" cy="737420"/>
          </a:xfrm>
          <a:prstGeom prst="rect">
            <a:avLst/>
          </a:prstGeom>
          <a:solidFill>
            <a:srgbClr val="575D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</a:t>
            </a:r>
          </a:p>
          <a:p>
            <a:pPr algn="ctr"/>
            <a:r>
              <a:rPr lang="en-US" dirty="0"/>
              <a:t>#575D63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422D1-2BAE-44E5-9958-20632F240FE1}"/>
              </a:ext>
            </a:extLst>
          </p:cNvPr>
          <p:cNvSpPr/>
          <p:nvPr/>
        </p:nvSpPr>
        <p:spPr>
          <a:xfrm>
            <a:off x="8745325" y="2078894"/>
            <a:ext cx="1319697" cy="737420"/>
          </a:xfrm>
          <a:prstGeom prst="rect">
            <a:avLst/>
          </a:prstGeom>
          <a:gradFill flip="none" rotWithShape="1">
            <a:gsLst>
              <a:gs pos="0">
                <a:srgbClr val="1F3338"/>
              </a:gs>
              <a:gs pos="22000">
                <a:srgbClr val="183D42"/>
              </a:gs>
              <a:gs pos="38000">
                <a:srgbClr val="20591E"/>
              </a:gs>
              <a:gs pos="93000">
                <a:srgbClr val="50231E"/>
              </a:gs>
              <a:gs pos="75000">
                <a:srgbClr val="6D583A"/>
              </a:gs>
              <a:gs pos="53000">
                <a:srgbClr val="576B3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A9E73-636E-455E-91A1-16E9619FBE84}"/>
              </a:ext>
            </a:extLst>
          </p:cNvPr>
          <p:cNvSpPr/>
          <p:nvPr/>
        </p:nvSpPr>
        <p:spPr>
          <a:xfrm>
            <a:off x="7432127" y="3192258"/>
            <a:ext cx="1319697" cy="7374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Water</a:t>
            </a:r>
          </a:p>
          <a:p>
            <a:pPr algn="ctr"/>
            <a:r>
              <a:rPr lang="en-US" dirty="0">
                <a:solidFill>
                  <a:srgbClr val="404040"/>
                </a:solidFill>
              </a:rPr>
              <a:t>#FFFFFF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CD6E5-0443-44DC-950E-1AF7E9B8B4EF}"/>
              </a:ext>
            </a:extLst>
          </p:cNvPr>
          <p:cNvSpPr/>
          <p:nvPr/>
        </p:nvSpPr>
        <p:spPr>
          <a:xfrm>
            <a:off x="6051206" y="3192258"/>
            <a:ext cx="1319697" cy="73742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2E2E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2E2E2E"/>
                </a:solidFill>
              </a:rPr>
              <a:t>#ECECEC</a:t>
            </a:r>
          </a:p>
        </p:txBody>
      </p:sp>
    </p:spTree>
    <p:extLst>
      <p:ext uri="{BB962C8B-B14F-4D97-AF65-F5344CB8AC3E}">
        <p14:creationId xmlns:p14="http://schemas.microsoft.com/office/powerpoint/2010/main" val="22190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F45B-D44B-489F-8BB4-97DD1A225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57"/>
            <a:ext cx="5938520" cy="1325563"/>
          </a:xfrm>
        </p:spPr>
        <p:txBody>
          <a:bodyPr/>
          <a:lstStyle/>
          <a:p>
            <a:r>
              <a:rPr lang="en-US" dirty="0"/>
              <a:t>More Colors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C5FD0-7469-4A56-87E3-070AF836D3D0}"/>
              </a:ext>
            </a:extLst>
          </p:cNvPr>
          <p:cNvSpPr/>
          <p:nvPr/>
        </p:nvSpPr>
        <p:spPr>
          <a:xfrm>
            <a:off x="7177876" y="3789352"/>
            <a:ext cx="1319697" cy="737420"/>
          </a:xfrm>
          <a:prstGeom prst="rect">
            <a:avLst/>
          </a:prstGeom>
          <a:solidFill>
            <a:srgbClr val="0B2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#0B2F3F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CA86F-FB18-4129-B256-6550B7738FAA}"/>
              </a:ext>
            </a:extLst>
          </p:cNvPr>
          <p:cNvSpPr/>
          <p:nvPr/>
        </p:nvSpPr>
        <p:spPr>
          <a:xfrm>
            <a:off x="8560352" y="3789352"/>
            <a:ext cx="1319697" cy="737420"/>
          </a:xfrm>
          <a:prstGeom prst="rect">
            <a:avLst/>
          </a:prstGeom>
          <a:solidFill>
            <a:srgbClr val="115D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#115D6E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12B330-B1C6-4F44-ADB7-50A5225E451E}"/>
              </a:ext>
            </a:extLst>
          </p:cNvPr>
          <p:cNvSpPr/>
          <p:nvPr/>
        </p:nvSpPr>
        <p:spPr>
          <a:xfrm>
            <a:off x="10462024" y="3789352"/>
            <a:ext cx="1319697" cy="737420"/>
          </a:xfrm>
          <a:prstGeom prst="rect">
            <a:avLst/>
          </a:prstGeom>
          <a:solidFill>
            <a:srgbClr val="7C98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</a:t>
            </a:r>
          </a:p>
          <a:p>
            <a:pPr algn="ctr"/>
            <a:r>
              <a:rPr lang="en-US" dirty="0"/>
              <a:t>#7C98B4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93BB2E-C733-4DD6-BA59-AB833F17ACB5}"/>
              </a:ext>
            </a:extLst>
          </p:cNvPr>
          <p:cNvSpPr/>
          <p:nvPr/>
        </p:nvSpPr>
        <p:spPr>
          <a:xfrm>
            <a:off x="8558796" y="2625540"/>
            <a:ext cx="1319697" cy="737420"/>
          </a:xfrm>
          <a:prstGeom prst="rect">
            <a:avLst/>
          </a:prstGeom>
          <a:solidFill>
            <a:srgbClr val="203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r>
              <a:rPr lang="en-US" dirty="0"/>
              <a:t>#203854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392E1-2E19-49C7-B944-8D438842D2A3}"/>
              </a:ext>
            </a:extLst>
          </p:cNvPr>
          <p:cNvSpPr/>
          <p:nvPr/>
        </p:nvSpPr>
        <p:spPr>
          <a:xfrm>
            <a:off x="10462024" y="2623410"/>
            <a:ext cx="1319697" cy="737420"/>
          </a:xfrm>
          <a:prstGeom prst="rect">
            <a:avLst/>
          </a:prstGeom>
          <a:solidFill>
            <a:srgbClr val="E7E9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03854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203854"/>
                </a:solidFill>
              </a:rPr>
              <a:t>#E7E9E8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FA1C16-B9B4-4BD2-98F2-FCD3753792DD}"/>
              </a:ext>
            </a:extLst>
          </p:cNvPr>
          <p:cNvSpPr/>
          <p:nvPr/>
        </p:nvSpPr>
        <p:spPr>
          <a:xfrm>
            <a:off x="10462023" y="274940"/>
            <a:ext cx="1319697" cy="737420"/>
          </a:xfrm>
          <a:prstGeom prst="rect">
            <a:avLst/>
          </a:prstGeom>
          <a:solidFill>
            <a:srgbClr val="575D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</a:t>
            </a:r>
          </a:p>
          <a:p>
            <a:pPr algn="ctr"/>
            <a:r>
              <a:rPr lang="en-US" dirty="0"/>
              <a:t>#575D63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422D1-2BAE-44E5-9958-20632F240FE1}"/>
              </a:ext>
            </a:extLst>
          </p:cNvPr>
          <p:cNvSpPr/>
          <p:nvPr/>
        </p:nvSpPr>
        <p:spPr>
          <a:xfrm>
            <a:off x="8538968" y="274940"/>
            <a:ext cx="1319697" cy="737420"/>
          </a:xfrm>
          <a:prstGeom prst="rect">
            <a:avLst/>
          </a:prstGeom>
          <a:gradFill flip="none" rotWithShape="1">
            <a:gsLst>
              <a:gs pos="0">
                <a:srgbClr val="1F3338"/>
              </a:gs>
              <a:gs pos="22000">
                <a:srgbClr val="183D42"/>
              </a:gs>
              <a:gs pos="38000">
                <a:srgbClr val="20591E"/>
              </a:gs>
              <a:gs pos="93000">
                <a:srgbClr val="50231E"/>
              </a:gs>
              <a:gs pos="75000">
                <a:srgbClr val="6D583A"/>
              </a:gs>
              <a:gs pos="53000">
                <a:srgbClr val="576B3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A9E73-636E-455E-91A1-16E9619FBE84}"/>
              </a:ext>
            </a:extLst>
          </p:cNvPr>
          <p:cNvSpPr/>
          <p:nvPr/>
        </p:nvSpPr>
        <p:spPr>
          <a:xfrm>
            <a:off x="8558797" y="1440882"/>
            <a:ext cx="1319697" cy="7374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04040"/>
                </a:solidFill>
              </a:rPr>
              <a:t>Water</a:t>
            </a:r>
          </a:p>
          <a:p>
            <a:pPr algn="ctr"/>
            <a:r>
              <a:rPr lang="en-US" dirty="0">
                <a:solidFill>
                  <a:srgbClr val="404040"/>
                </a:solidFill>
              </a:rPr>
              <a:t>#FFFFFF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6CD6E5-0443-44DC-950E-1AF7E9B8B4EF}"/>
              </a:ext>
            </a:extLst>
          </p:cNvPr>
          <p:cNvSpPr/>
          <p:nvPr/>
        </p:nvSpPr>
        <p:spPr>
          <a:xfrm>
            <a:off x="10462023" y="1440882"/>
            <a:ext cx="1319697" cy="737420"/>
          </a:xfrm>
          <a:prstGeom prst="rect">
            <a:avLst/>
          </a:prstGeom>
          <a:solidFill>
            <a:srgbClr val="ECE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2E2E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2E2E2E"/>
                </a:solidFill>
              </a:rPr>
              <a:t>#ECECEC</a:t>
            </a:r>
          </a:p>
        </p:txBody>
      </p:sp>
      <p:pic>
        <p:nvPicPr>
          <p:cNvPr id="22" name="Picture 2" descr="Image result for r2ak logo">
            <a:extLst>
              <a:ext uri="{FF2B5EF4-FFF2-40B4-BE49-F238E27FC236}">
                <a16:creationId xmlns:a16="http://schemas.microsoft.com/office/drawing/2014/main" id="{B052D7FB-6EB8-4C63-9A07-7142880F3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31" y="1527987"/>
            <a:ext cx="1225656" cy="13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359BE2-6088-46D1-84E8-10B4CD42F4DE}"/>
              </a:ext>
            </a:extLst>
          </p:cNvPr>
          <p:cNvSpPr/>
          <p:nvPr/>
        </p:nvSpPr>
        <p:spPr>
          <a:xfrm>
            <a:off x="4147378" y="1347147"/>
            <a:ext cx="1889879" cy="1144221"/>
          </a:xfrm>
          <a:prstGeom prst="rect">
            <a:avLst/>
          </a:prstGeom>
          <a:solidFill>
            <a:srgbClr val="EE5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R2AK secondary</a:t>
            </a:r>
          </a:p>
          <a:p>
            <a:pPr algn="ctr"/>
            <a:r>
              <a:rPr lang="en-US" dirty="0"/>
              <a:t>(238,85,18)</a:t>
            </a:r>
          </a:p>
          <a:p>
            <a:pPr algn="ctr"/>
            <a:r>
              <a:rPr lang="en-US" dirty="0"/>
              <a:t>ee5512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58CE6-148C-4025-A001-98DD1E6D162C}"/>
              </a:ext>
            </a:extLst>
          </p:cNvPr>
          <p:cNvSpPr/>
          <p:nvPr/>
        </p:nvSpPr>
        <p:spPr>
          <a:xfrm>
            <a:off x="10462022" y="5601055"/>
            <a:ext cx="1319697" cy="737421"/>
          </a:xfrm>
          <a:prstGeom prst="rect">
            <a:avLst/>
          </a:prstGeom>
          <a:solidFill>
            <a:srgbClr val="EBE8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B5481"/>
                </a:solidFill>
              </a:rPr>
              <a:t>Land</a:t>
            </a:r>
          </a:p>
          <a:p>
            <a:pPr algn="ctr"/>
            <a:r>
              <a:rPr lang="en-US" dirty="0">
                <a:solidFill>
                  <a:srgbClr val="3B5481"/>
                </a:solidFill>
              </a:rPr>
              <a:t>#EBE8DE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C2FC4-8F68-449E-9626-5C64F31DE0B9}"/>
              </a:ext>
            </a:extLst>
          </p:cNvPr>
          <p:cNvSpPr/>
          <p:nvPr/>
        </p:nvSpPr>
        <p:spPr>
          <a:xfrm>
            <a:off x="8558796" y="5601055"/>
            <a:ext cx="1319697" cy="737421"/>
          </a:xfrm>
          <a:prstGeom prst="rect">
            <a:avLst/>
          </a:prstGeom>
          <a:solidFill>
            <a:srgbClr val="A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B5481"/>
                </a:solidFill>
              </a:rPr>
              <a:t>Water</a:t>
            </a:r>
          </a:p>
          <a:p>
            <a:pPr algn="ctr"/>
            <a:r>
              <a:rPr lang="en-US" dirty="0">
                <a:solidFill>
                  <a:srgbClr val="3B5481"/>
                </a:solidFill>
              </a:rPr>
              <a:t>#A3CCFF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C88F77-AA8C-4C7E-82E6-E9A6F9AAFE57}"/>
              </a:ext>
            </a:extLst>
          </p:cNvPr>
          <p:cNvSpPr/>
          <p:nvPr/>
        </p:nvSpPr>
        <p:spPr>
          <a:xfrm>
            <a:off x="4160269" y="2535429"/>
            <a:ext cx="2026369" cy="1144221"/>
          </a:xfrm>
          <a:prstGeom prst="rect">
            <a:avLst/>
          </a:prstGeom>
          <a:solidFill>
            <a:srgbClr val="626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R2AK secondary</a:t>
            </a:r>
          </a:p>
          <a:p>
            <a:pPr algn="ctr"/>
            <a:r>
              <a:rPr lang="en-US" dirty="0"/>
              <a:t>(98, 99, 102)</a:t>
            </a:r>
          </a:p>
          <a:p>
            <a:pPr algn="ctr"/>
            <a:r>
              <a:rPr lang="en-US" dirty="0"/>
              <a:t>626366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8511D9-422D-4335-B67A-9D6EF7457BDE}"/>
              </a:ext>
            </a:extLst>
          </p:cNvPr>
          <p:cNvGrpSpPr/>
          <p:nvPr/>
        </p:nvGrpSpPr>
        <p:grpSpPr>
          <a:xfrm>
            <a:off x="1914652" y="1346731"/>
            <a:ext cx="2026370" cy="3237101"/>
            <a:chOff x="1790392" y="481547"/>
            <a:chExt cx="2026370" cy="32371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CE6DAD-A3C3-47F4-8BD8-15F166714B0C}"/>
                </a:ext>
              </a:extLst>
            </p:cNvPr>
            <p:cNvSpPr/>
            <p:nvPr/>
          </p:nvSpPr>
          <p:spPr>
            <a:xfrm>
              <a:off x="1793792" y="1527987"/>
              <a:ext cx="2022970" cy="1144221"/>
            </a:xfrm>
            <a:prstGeom prst="rect">
              <a:avLst/>
            </a:prstGeom>
            <a:solidFill>
              <a:srgbClr val="3B54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R2AK logo blue</a:t>
              </a:r>
            </a:p>
            <a:p>
              <a:pPr algn="ctr"/>
              <a:r>
                <a:rPr lang="en-US" dirty="0"/>
                <a:t>(59, 84, 129)</a:t>
              </a:r>
            </a:p>
            <a:p>
              <a:pPr algn="ctr"/>
              <a:r>
                <a:rPr lang="en-US" dirty="0"/>
                <a:t>3b5481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A1FC00C-CFF1-49CA-8494-79FD0BA1EB31}"/>
                </a:ext>
              </a:extLst>
            </p:cNvPr>
            <p:cNvSpPr txBox="1"/>
            <p:nvPr/>
          </p:nvSpPr>
          <p:spPr>
            <a:xfrm>
              <a:off x="1790392" y="1004767"/>
              <a:ext cx="2026369" cy="523220"/>
            </a:xfrm>
            <a:prstGeom prst="rect">
              <a:avLst/>
            </a:prstGeom>
            <a:solidFill>
              <a:srgbClr val="5E749C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5e749c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(94,116,156)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E68766-8AFE-44ED-8AEE-A054E944F7EE}"/>
                </a:ext>
              </a:extLst>
            </p:cNvPr>
            <p:cNvSpPr txBox="1"/>
            <p:nvPr/>
          </p:nvSpPr>
          <p:spPr>
            <a:xfrm>
              <a:off x="1790393" y="481547"/>
              <a:ext cx="2026369" cy="523220"/>
            </a:xfrm>
            <a:prstGeom prst="rect">
              <a:avLst/>
            </a:prstGeom>
            <a:solidFill>
              <a:srgbClr val="8E9FBD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8e9fbd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(142,159,189)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78696B-5027-4AEC-A890-DEEBA04BEC45}"/>
                </a:ext>
              </a:extLst>
            </p:cNvPr>
            <p:cNvSpPr txBox="1"/>
            <p:nvPr/>
          </p:nvSpPr>
          <p:spPr>
            <a:xfrm>
              <a:off x="1790393" y="2672208"/>
              <a:ext cx="2026368" cy="523220"/>
            </a:xfrm>
            <a:prstGeom prst="rect">
              <a:avLst/>
            </a:prstGeom>
            <a:solidFill>
              <a:srgbClr val="223B69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223b69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(34,59,105)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FF815C-F0F4-45C3-9151-A6A20599A563}"/>
                </a:ext>
              </a:extLst>
            </p:cNvPr>
            <p:cNvSpPr txBox="1"/>
            <p:nvPr/>
          </p:nvSpPr>
          <p:spPr>
            <a:xfrm>
              <a:off x="1790393" y="3195428"/>
              <a:ext cx="2026368" cy="523220"/>
            </a:xfrm>
            <a:prstGeom prst="rect">
              <a:avLst/>
            </a:prstGeom>
            <a:solidFill>
              <a:srgbClr val="0D234B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0d234b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(13,35,75)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71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6A8DA0-7697-4E67-9397-53193775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6" y="2040779"/>
            <a:ext cx="3744738" cy="1937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58B10-3DD1-43AA-968E-6E3ABCE0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043" y="6443532"/>
            <a:ext cx="304843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A9EE7-D6AC-487B-BCE0-0ABCB7388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" y="4222328"/>
            <a:ext cx="3744739" cy="1937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E77F9E-B9BA-42EF-8315-7CC44C61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51" y="2040780"/>
            <a:ext cx="3744739" cy="1937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B5609-8F1C-4FD7-9DCF-8F7BB1282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051" y="4222328"/>
            <a:ext cx="3744739" cy="1937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65040B-320D-4A90-915D-C2B05E110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81" y="6443532"/>
            <a:ext cx="304843" cy="314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CA4B34-012D-4F2F-8333-83C7786B3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6237" y="2040778"/>
            <a:ext cx="3744741" cy="193756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04E5649-2C30-471B-B2F0-A901ED6E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5" y="43944"/>
            <a:ext cx="10515600" cy="1325563"/>
          </a:xfrm>
        </p:spPr>
        <p:txBody>
          <a:bodyPr/>
          <a:lstStyle/>
          <a:p>
            <a:r>
              <a:rPr lang="en-US" dirty="0"/>
              <a:t>Copycat Palette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E35D71-BDFC-448B-86DA-BB682FAC21DD}"/>
              </a:ext>
            </a:extLst>
          </p:cNvPr>
          <p:cNvSpPr txBox="1"/>
          <p:nvPr/>
        </p:nvSpPr>
        <p:spPr>
          <a:xfrm>
            <a:off x="6476506" y="3609008"/>
            <a:ext cx="150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Vendee Globe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D59B6-C113-4070-8582-A2305540A938}"/>
              </a:ext>
            </a:extLst>
          </p:cNvPr>
          <p:cNvSpPr txBox="1"/>
          <p:nvPr/>
        </p:nvSpPr>
        <p:spPr>
          <a:xfrm>
            <a:off x="6476506" y="5790557"/>
            <a:ext cx="150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Vendee Globe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8DA37-F7A8-4DE0-A4D2-C9176B01D9B9}"/>
              </a:ext>
            </a:extLst>
          </p:cNvPr>
          <p:cNvSpPr txBox="1"/>
          <p:nvPr/>
        </p:nvSpPr>
        <p:spPr>
          <a:xfrm>
            <a:off x="2124980" y="5772470"/>
            <a:ext cx="185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Volvo Ocean Race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F01A8-679D-4A8D-ADBD-EFB5FB57DECB}"/>
              </a:ext>
            </a:extLst>
          </p:cNvPr>
          <p:cNvSpPr txBox="1"/>
          <p:nvPr/>
        </p:nvSpPr>
        <p:spPr>
          <a:xfrm>
            <a:off x="461768" y="3618052"/>
            <a:ext cx="352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Classic R2AK / Default Google Maps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2BE66-1451-442A-B0BF-7FABB86A09ED}"/>
              </a:ext>
            </a:extLst>
          </p:cNvPr>
          <p:cNvSpPr txBox="1"/>
          <p:nvPr/>
        </p:nvSpPr>
        <p:spPr>
          <a:xfrm>
            <a:off x="10659115" y="3618052"/>
            <a:ext cx="124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Tableau Viz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84DCD3-A45E-4E0E-B21A-6AF844A185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5038" y="4224136"/>
            <a:ext cx="3744738" cy="19375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570DE0-CCBE-44A5-B76F-37F61ED0568D}"/>
              </a:ext>
            </a:extLst>
          </p:cNvPr>
          <p:cNvSpPr txBox="1"/>
          <p:nvPr/>
        </p:nvSpPr>
        <p:spPr>
          <a:xfrm>
            <a:off x="10394492" y="5772470"/>
            <a:ext cx="150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Vendee Globe</a:t>
            </a:r>
          </a:p>
        </p:txBody>
      </p:sp>
      <p:pic>
        <p:nvPicPr>
          <p:cNvPr id="27" name="Picture 2" descr="Image result for r2ak logo">
            <a:extLst>
              <a:ext uri="{FF2B5EF4-FFF2-40B4-BE49-F238E27FC236}">
                <a16:creationId xmlns:a16="http://schemas.microsoft.com/office/drawing/2014/main" id="{50E18B01-282C-446F-B53C-E7FB3DBC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497" y="134925"/>
            <a:ext cx="1225656" cy="13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5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B9773B6-23E5-4AEC-9CFA-E7C4316B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896" y="989462"/>
            <a:ext cx="7163691" cy="15176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58CFD-FBDD-4DC3-9317-699EFAEF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5" y="43944"/>
            <a:ext cx="10515600" cy="1325563"/>
          </a:xfrm>
        </p:spPr>
        <p:txBody>
          <a:bodyPr/>
          <a:lstStyle/>
          <a:p>
            <a:r>
              <a:rPr lang="en-US" dirty="0"/>
              <a:t>Realistic Palette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25BFB-92A2-4DF1-ABD7-563D9A346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40" t="19630" r="14599" b="5324"/>
          <a:stretch/>
        </p:blipFill>
        <p:spPr>
          <a:xfrm>
            <a:off x="143515" y="1128937"/>
            <a:ext cx="3160670" cy="225107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FADBDD2-88B1-4180-9E97-D85BDC76B5C6}"/>
              </a:ext>
            </a:extLst>
          </p:cNvPr>
          <p:cNvSpPr/>
          <p:nvPr/>
        </p:nvSpPr>
        <p:spPr>
          <a:xfrm>
            <a:off x="3460061" y="1566496"/>
            <a:ext cx="1320800" cy="596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8B6028-BFEE-4B19-B7CC-2D4B2411180E}"/>
              </a:ext>
            </a:extLst>
          </p:cNvPr>
          <p:cNvSpPr txBox="1"/>
          <p:nvPr/>
        </p:nvSpPr>
        <p:spPr>
          <a:xfrm>
            <a:off x="4872525" y="2600981"/>
            <a:ext cx="1064895" cy="523220"/>
          </a:xfrm>
          <a:prstGeom prst="rect">
            <a:avLst/>
          </a:prstGeom>
          <a:solidFill>
            <a:srgbClr val="2335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#233542</a:t>
            </a:r>
          </a:p>
          <a:p>
            <a:r>
              <a:rPr lang="en-US" sz="1400" dirty="0">
                <a:solidFill>
                  <a:schemeClr val="bg1"/>
                </a:solidFill>
              </a:rPr>
              <a:t>(35,53,66)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7148B-2CDD-4A71-B174-2F23615D3F7D}"/>
              </a:ext>
            </a:extLst>
          </p:cNvPr>
          <p:cNvSpPr txBox="1"/>
          <p:nvPr/>
        </p:nvSpPr>
        <p:spPr>
          <a:xfrm>
            <a:off x="6146299" y="2600981"/>
            <a:ext cx="1064895" cy="523220"/>
          </a:xfrm>
          <a:prstGeom prst="rect">
            <a:avLst/>
          </a:prstGeom>
          <a:solidFill>
            <a:srgbClr val="28425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#28425D</a:t>
            </a:r>
          </a:p>
          <a:p>
            <a:r>
              <a:rPr lang="en-US" sz="1400" dirty="0">
                <a:solidFill>
                  <a:schemeClr val="bg1"/>
                </a:solidFill>
              </a:rPr>
              <a:t>(40,66,93)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AF192-E8C6-4494-9CE8-0EDD1B4545F9}"/>
              </a:ext>
            </a:extLst>
          </p:cNvPr>
          <p:cNvSpPr txBox="1"/>
          <p:nvPr/>
        </p:nvSpPr>
        <p:spPr>
          <a:xfrm>
            <a:off x="7322431" y="2600981"/>
            <a:ext cx="1159582" cy="523220"/>
          </a:xfrm>
          <a:prstGeom prst="rect">
            <a:avLst/>
          </a:prstGeom>
          <a:solidFill>
            <a:srgbClr val="5984AE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#5984AE</a:t>
            </a:r>
          </a:p>
          <a:p>
            <a:r>
              <a:rPr lang="en-US" sz="1400" dirty="0">
                <a:solidFill>
                  <a:schemeClr val="bg1"/>
                </a:solidFill>
              </a:rPr>
              <a:t>(89,132,174)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598E5-562E-4087-A60C-9D37125DCF68}"/>
              </a:ext>
            </a:extLst>
          </p:cNvPr>
          <p:cNvSpPr txBox="1"/>
          <p:nvPr/>
        </p:nvSpPr>
        <p:spPr>
          <a:xfrm>
            <a:off x="8608897" y="2807003"/>
            <a:ext cx="1159582" cy="523220"/>
          </a:xfrm>
          <a:prstGeom prst="rect">
            <a:avLst/>
          </a:prstGeom>
          <a:solidFill>
            <a:srgbClr val="385E8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#385E83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(56,94,131)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D00F15-BD81-4EA1-9CB8-FE8C510EAA59}"/>
              </a:ext>
            </a:extLst>
          </p:cNvPr>
          <p:cNvSpPr txBox="1"/>
          <p:nvPr/>
        </p:nvSpPr>
        <p:spPr>
          <a:xfrm>
            <a:off x="9863447" y="2591174"/>
            <a:ext cx="1159582" cy="523220"/>
          </a:xfrm>
          <a:prstGeom prst="rect">
            <a:avLst/>
          </a:prstGeom>
          <a:solidFill>
            <a:srgbClr val="6388B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#6388B3</a:t>
            </a:r>
          </a:p>
          <a:p>
            <a:r>
              <a:rPr lang="en-US" sz="1400" dirty="0">
                <a:solidFill>
                  <a:schemeClr val="bg1"/>
                </a:solidFill>
              </a:rPr>
              <a:t>(99,136,179)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63EB3-DCA3-440B-8BA3-748C312B9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8" y="4098105"/>
            <a:ext cx="2408153" cy="124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B65C9-5D61-4638-A3A7-15F9E79BD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668" y="4098105"/>
            <a:ext cx="2408153" cy="124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08A331-25EB-4A46-87EA-AB4EFF9C4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378" y="4098105"/>
            <a:ext cx="2408153" cy="1245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F8D808-9853-48B0-A8C6-3ADCFCCBD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089" y="4098105"/>
            <a:ext cx="2408153" cy="1246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031D6C-C14F-48BF-B66C-DAD63E7A8179}"/>
              </a:ext>
            </a:extLst>
          </p:cNvPr>
          <p:cNvSpPr/>
          <p:nvPr/>
        </p:nvSpPr>
        <p:spPr>
          <a:xfrm>
            <a:off x="493486" y="2555762"/>
            <a:ext cx="522514" cy="585875"/>
          </a:xfrm>
          <a:prstGeom prst="rect">
            <a:avLst/>
          </a:prstGeom>
          <a:solidFill>
            <a:srgbClr val="183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050E3-D446-4F93-979A-672F7013BDBA}"/>
              </a:ext>
            </a:extLst>
          </p:cNvPr>
          <p:cNvSpPr txBox="1"/>
          <p:nvPr/>
        </p:nvSpPr>
        <p:spPr>
          <a:xfrm>
            <a:off x="3460061" y="2845201"/>
            <a:ext cx="1064895" cy="523220"/>
          </a:xfrm>
          <a:prstGeom prst="rect">
            <a:avLst/>
          </a:prstGeom>
          <a:solidFill>
            <a:srgbClr val="18334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#183348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(24,51,72)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DC36FD-F261-49C7-80E8-54E5F861510C}"/>
              </a:ext>
            </a:extLst>
          </p:cNvPr>
          <p:cNvCxnSpPr/>
          <p:nvPr/>
        </p:nvCxnSpPr>
        <p:spPr>
          <a:xfrm flipH="1" flipV="1">
            <a:off x="754743" y="2905780"/>
            <a:ext cx="2873828" cy="2010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0A6026-2C8D-4753-BF60-69696CF341F0}"/>
              </a:ext>
            </a:extLst>
          </p:cNvPr>
          <p:cNvCxnSpPr>
            <a:cxnSpLocks/>
          </p:cNvCxnSpPr>
          <p:nvPr/>
        </p:nvCxnSpPr>
        <p:spPr>
          <a:xfrm flipH="1" flipV="1">
            <a:off x="5214938" y="2111892"/>
            <a:ext cx="515103" cy="6313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184FF0-3E70-4766-82F4-2828E9267FEB}"/>
              </a:ext>
            </a:extLst>
          </p:cNvPr>
          <p:cNvCxnSpPr>
            <a:cxnSpLocks/>
          </p:cNvCxnSpPr>
          <p:nvPr/>
        </p:nvCxnSpPr>
        <p:spPr>
          <a:xfrm flipH="1" flipV="1">
            <a:off x="5809222" y="2111892"/>
            <a:ext cx="1153554" cy="4890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089FF5-F648-4687-A8F2-C7FA09F7EF9C}"/>
              </a:ext>
            </a:extLst>
          </p:cNvPr>
          <p:cNvCxnSpPr>
            <a:cxnSpLocks/>
          </p:cNvCxnSpPr>
          <p:nvPr/>
        </p:nvCxnSpPr>
        <p:spPr>
          <a:xfrm flipH="1" flipV="1">
            <a:off x="8097407" y="1804382"/>
            <a:ext cx="133488" cy="9239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FAC399-3FBD-4A15-B46B-BC74A39BB2CB}"/>
              </a:ext>
            </a:extLst>
          </p:cNvPr>
          <p:cNvCxnSpPr>
            <a:cxnSpLocks/>
          </p:cNvCxnSpPr>
          <p:nvPr/>
        </p:nvCxnSpPr>
        <p:spPr>
          <a:xfrm flipV="1">
            <a:off x="9512300" y="2313405"/>
            <a:ext cx="351147" cy="5317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2EE0E09-E81E-4A3A-8F95-B0D141716B22}"/>
              </a:ext>
            </a:extLst>
          </p:cNvPr>
          <p:cNvCxnSpPr>
            <a:cxnSpLocks/>
          </p:cNvCxnSpPr>
          <p:nvPr/>
        </p:nvCxnSpPr>
        <p:spPr>
          <a:xfrm flipH="1" flipV="1">
            <a:off x="10121589" y="1864946"/>
            <a:ext cx="627212" cy="8501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B6A7F5C-18D2-44E3-82C9-4792DCA75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1088" y="5398410"/>
            <a:ext cx="2408154" cy="1246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3690D4-A3F3-4A6D-8E76-8D650B8D1F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1347" y="5398410"/>
            <a:ext cx="2408154" cy="1246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56F3FD-9877-4E25-B6FC-C5C98DA0D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1608" y="5398411"/>
            <a:ext cx="2408153" cy="12459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1A293A5-6986-4D26-A546-EB6953260C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58" y="5409322"/>
            <a:ext cx="2387064" cy="12350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5B2CF4-222D-4348-8826-1A9D188D5653}"/>
              </a:ext>
            </a:extLst>
          </p:cNvPr>
          <p:cNvSpPr txBox="1"/>
          <p:nvPr/>
        </p:nvSpPr>
        <p:spPr>
          <a:xfrm rot="16200000">
            <a:off x="-174666" y="4428986"/>
            <a:ext cx="1159582" cy="523220"/>
          </a:xfrm>
          <a:prstGeom prst="rect">
            <a:avLst/>
          </a:prstGeom>
          <a:solidFill>
            <a:srgbClr val="385E8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#385E83</a:t>
            </a:r>
          </a:p>
          <a:p>
            <a:r>
              <a:rPr lang="en-US" sz="1400" dirty="0">
                <a:solidFill>
                  <a:schemeClr val="bg1"/>
                </a:solidFill>
              </a:rPr>
              <a:t>(56,94,131)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18B1A4-E9C3-45E3-A203-A5B80BB0E201}"/>
              </a:ext>
            </a:extLst>
          </p:cNvPr>
          <p:cNvSpPr txBox="1"/>
          <p:nvPr/>
        </p:nvSpPr>
        <p:spPr>
          <a:xfrm rot="16200000">
            <a:off x="-163372" y="5726884"/>
            <a:ext cx="1064895" cy="523220"/>
          </a:xfrm>
          <a:prstGeom prst="rect">
            <a:avLst/>
          </a:prstGeom>
          <a:solidFill>
            <a:srgbClr val="18334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#183348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(24,51,72)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D34E78-2B18-489B-9999-D4482B3E5817}"/>
              </a:ext>
            </a:extLst>
          </p:cNvPr>
          <p:cNvSpPr txBox="1"/>
          <p:nvPr/>
        </p:nvSpPr>
        <p:spPr>
          <a:xfrm>
            <a:off x="1206786" y="3534589"/>
            <a:ext cx="1064895" cy="523220"/>
          </a:xfrm>
          <a:prstGeom prst="rect">
            <a:avLst/>
          </a:prstGeom>
          <a:solidFill>
            <a:srgbClr val="2335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#233542</a:t>
            </a:r>
          </a:p>
          <a:p>
            <a:r>
              <a:rPr lang="en-US" sz="1400" dirty="0">
                <a:solidFill>
                  <a:schemeClr val="bg1"/>
                </a:solidFill>
              </a:rPr>
              <a:t>(35,53,66)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4A2FFD-91CA-43D4-8740-2FCD43D10EFD}"/>
              </a:ext>
            </a:extLst>
          </p:cNvPr>
          <p:cNvSpPr txBox="1"/>
          <p:nvPr/>
        </p:nvSpPr>
        <p:spPr>
          <a:xfrm>
            <a:off x="3659496" y="3513827"/>
            <a:ext cx="1064895" cy="523220"/>
          </a:xfrm>
          <a:prstGeom prst="rect">
            <a:avLst/>
          </a:prstGeom>
          <a:solidFill>
            <a:srgbClr val="28425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#28425D</a:t>
            </a:r>
          </a:p>
          <a:p>
            <a:r>
              <a:rPr lang="en-US" sz="1400" dirty="0">
                <a:solidFill>
                  <a:schemeClr val="bg1"/>
                </a:solidFill>
              </a:rPr>
              <a:t>(40,66,93)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D3A9F6-333D-4286-A4EE-B755C3663F71}"/>
              </a:ext>
            </a:extLst>
          </p:cNvPr>
          <p:cNvSpPr txBox="1"/>
          <p:nvPr/>
        </p:nvSpPr>
        <p:spPr>
          <a:xfrm>
            <a:off x="6064863" y="3513827"/>
            <a:ext cx="1159582" cy="523220"/>
          </a:xfrm>
          <a:prstGeom prst="rect">
            <a:avLst/>
          </a:prstGeom>
          <a:solidFill>
            <a:srgbClr val="5984AE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#5984AE</a:t>
            </a:r>
          </a:p>
          <a:p>
            <a:r>
              <a:rPr lang="en-US" sz="1400" dirty="0">
                <a:solidFill>
                  <a:schemeClr val="bg1"/>
                </a:solidFill>
              </a:rPr>
              <a:t>(89,132,174)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F18BBF-5415-4B34-A8FC-058FB77D451C}"/>
              </a:ext>
            </a:extLst>
          </p:cNvPr>
          <p:cNvSpPr txBox="1"/>
          <p:nvPr/>
        </p:nvSpPr>
        <p:spPr>
          <a:xfrm>
            <a:off x="8779204" y="3532462"/>
            <a:ext cx="1159582" cy="523220"/>
          </a:xfrm>
          <a:prstGeom prst="rect">
            <a:avLst/>
          </a:prstGeom>
          <a:solidFill>
            <a:srgbClr val="6388B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#6388B3</a:t>
            </a:r>
          </a:p>
          <a:p>
            <a:r>
              <a:rPr lang="en-US" sz="1400" dirty="0">
                <a:solidFill>
                  <a:schemeClr val="bg1"/>
                </a:solidFill>
              </a:rPr>
              <a:t>(99,136,179)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147C9A-237B-4EDE-955B-315987C3EC30}"/>
              </a:ext>
            </a:extLst>
          </p:cNvPr>
          <p:cNvSpPr txBox="1"/>
          <p:nvPr/>
        </p:nvSpPr>
        <p:spPr>
          <a:xfrm>
            <a:off x="11079382" y="2579303"/>
            <a:ext cx="1159582" cy="523220"/>
          </a:xfrm>
          <a:prstGeom prst="rect">
            <a:avLst/>
          </a:prstGeom>
          <a:solidFill>
            <a:srgbClr val="48534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#48534B</a:t>
            </a:r>
          </a:p>
          <a:p>
            <a:r>
              <a:rPr lang="en-US" sz="1400" dirty="0">
                <a:solidFill>
                  <a:schemeClr val="bg1"/>
                </a:solidFill>
              </a:rPr>
              <a:t>(72,83,75)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DA9AE93-AEDD-4ACA-94E2-22DE76DC89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0829" y="5398410"/>
            <a:ext cx="2408153" cy="1246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367B09B-5ED6-4E0B-AB70-329AD2909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30828" y="4098105"/>
            <a:ext cx="2408153" cy="1246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8B18D8-B12A-4A88-9BB6-34759F1ECA59}"/>
              </a:ext>
            </a:extLst>
          </p:cNvPr>
          <p:cNvSpPr txBox="1"/>
          <p:nvPr/>
        </p:nvSpPr>
        <p:spPr>
          <a:xfrm>
            <a:off x="11025816" y="3532462"/>
            <a:ext cx="1159582" cy="523220"/>
          </a:xfrm>
          <a:prstGeom prst="rect">
            <a:avLst/>
          </a:prstGeom>
          <a:solidFill>
            <a:srgbClr val="48534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#48534B</a:t>
            </a:r>
          </a:p>
          <a:p>
            <a:r>
              <a:rPr lang="en-US" sz="1400" dirty="0">
                <a:solidFill>
                  <a:schemeClr val="bg1"/>
                </a:solidFill>
              </a:rPr>
              <a:t>(72,83,75)</a:t>
            </a:r>
          </a:p>
        </p:txBody>
      </p:sp>
      <p:pic>
        <p:nvPicPr>
          <p:cNvPr id="52" name="Picture 2" descr="Image result for r2ak logo">
            <a:extLst>
              <a:ext uri="{FF2B5EF4-FFF2-40B4-BE49-F238E27FC236}">
                <a16:creationId xmlns:a16="http://schemas.microsoft.com/office/drawing/2014/main" id="{91D9C0FC-0622-4101-89F7-C78C6681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497" y="134925"/>
            <a:ext cx="1225656" cy="13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F709EE-F170-4EC4-96C6-A48EEBDACD1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113" y="242927"/>
            <a:ext cx="304843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83A17AE-047A-4C12-BC46-7E6E69574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552"/>
            <a:ext cx="9513651" cy="49224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C92710-D902-4564-A59E-386950B5E444}"/>
              </a:ext>
            </a:extLst>
          </p:cNvPr>
          <p:cNvSpPr txBox="1"/>
          <p:nvPr/>
        </p:nvSpPr>
        <p:spPr>
          <a:xfrm>
            <a:off x="12455882" y="107224"/>
            <a:ext cx="1425851" cy="523220"/>
          </a:xfrm>
          <a:prstGeom prst="rect">
            <a:avLst/>
          </a:prstGeom>
          <a:solidFill>
            <a:srgbClr val="18334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#183348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(24,51,72)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7415F-228E-44F9-896A-538D7B5C70F1}"/>
              </a:ext>
            </a:extLst>
          </p:cNvPr>
          <p:cNvSpPr txBox="1"/>
          <p:nvPr/>
        </p:nvSpPr>
        <p:spPr>
          <a:xfrm>
            <a:off x="12455889" y="717343"/>
            <a:ext cx="1425851" cy="523220"/>
          </a:xfrm>
          <a:prstGeom prst="rect">
            <a:avLst/>
          </a:prstGeom>
          <a:solidFill>
            <a:srgbClr val="2F475A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#2F475A</a:t>
            </a:r>
          </a:p>
          <a:p>
            <a:r>
              <a:rPr lang="en-US" sz="1400" dirty="0">
                <a:solidFill>
                  <a:schemeClr val="bg1"/>
                </a:solidFill>
              </a:rPr>
              <a:t>(47, 71, 90)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9AFF-94B5-4F5F-9A3B-8686B3CC2542}"/>
              </a:ext>
            </a:extLst>
          </p:cNvPr>
          <p:cNvSpPr txBox="1"/>
          <p:nvPr/>
        </p:nvSpPr>
        <p:spPr>
          <a:xfrm>
            <a:off x="12455889" y="1327462"/>
            <a:ext cx="1425851" cy="523220"/>
          </a:xfrm>
          <a:prstGeom prst="rect">
            <a:avLst/>
          </a:prstGeom>
          <a:solidFill>
            <a:srgbClr val="465B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#465B6C</a:t>
            </a:r>
          </a:p>
          <a:p>
            <a:r>
              <a:rPr lang="en-US" sz="1400" dirty="0">
                <a:solidFill>
                  <a:schemeClr val="bg1"/>
                </a:solidFill>
              </a:rPr>
              <a:t>(70, 91, 108)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A72BD-BF85-4779-B85F-08D82BAACF72}"/>
              </a:ext>
            </a:extLst>
          </p:cNvPr>
          <p:cNvSpPr txBox="1"/>
          <p:nvPr/>
        </p:nvSpPr>
        <p:spPr>
          <a:xfrm>
            <a:off x="12455888" y="1937581"/>
            <a:ext cx="1425851" cy="523220"/>
          </a:xfrm>
          <a:prstGeom prst="rect">
            <a:avLst/>
          </a:prstGeom>
          <a:solidFill>
            <a:srgbClr val="5D707E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#5D707E</a:t>
            </a:r>
          </a:p>
          <a:p>
            <a:r>
              <a:rPr lang="en-US" sz="1400" dirty="0">
                <a:solidFill>
                  <a:schemeClr val="bg1"/>
                </a:solidFill>
              </a:rPr>
              <a:t>(93, 112, 126)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FF621-E77D-4107-A9D9-EAF136A67CAE}"/>
              </a:ext>
            </a:extLst>
          </p:cNvPr>
          <p:cNvSpPr txBox="1"/>
          <p:nvPr/>
        </p:nvSpPr>
        <p:spPr>
          <a:xfrm>
            <a:off x="12455887" y="2547700"/>
            <a:ext cx="1425851" cy="523220"/>
          </a:xfrm>
          <a:prstGeom prst="rect">
            <a:avLst/>
          </a:prstGeom>
          <a:solidFill>
            <a:srgbClr val="74849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#748491</a:t>
            </a:r>
          </a:p>
          <a:p>
            <a:r>
              <a:rPr lang="en-US" sz="1400" dirty="0">
                <a:solidFill>
                  <a:schemeClr val="bg1"/>
                </a:solidFill>
              </a:rPr>
              <a:t>(116, 132, 145)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40E22-A70D-4522-AA11-F63F82C5CFF3}"/>
              </a:ext>
            </a:extLst>
          </p:cNvPr>
          <p:cNvSpPr txBox="1"/>
          <p:nvPr/>
        </p:nvSpPr>
        <p:spPr>
          <a:xfrm>
            <a:off x="12455886" y="3157819"/>
            <a:ext cx="1425851" cy="523220"/>
          </a:xfrm>
          <a:prstGeom prst="rect">
            <a:avLst/>
          </a:prstGeom>
          <a:solidFill>
            <a:srgbClr val="8B99A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#8B99A3</a:t>
            </a:r>
          </a:p>
          <a:p>
            <a:r>
              <a:rPr lang="en-US" sz="1400" dirty="0">
                <a:solidFill>
                  <a:schemeClr val="bg1"/>
                </a:solidFill>
              </a:rPr>
              <a:t>(139, 153, 163)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17678-90B5-4599-859B-29ECD5230654}"/>
              </a:ext>
            </a:extLst>
          </p:cNvPr>
          <p:cNvSpPr txBox="1"/>
          <p:nvPr/>
        </p:nvSpPr>
        <p:spPr>
          <a:xfrm>
            <a:off x="12455885" y="3767938"/>
            <a:ext cx="1425851" cy="523220"/>
          </a:xfrm>
          <a:prstGeom prst="rect">
            <a:avLst/>
          </a:prstGeom>
          <a:solidFill>
            <a:srgbClr val="A2ADB5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#A2ADB5</a:t>
            </a:r>
          </a:p>
          <a:p>
            <a:r>
              <a:rPr lang="en-US" sz="1400" dirty="0">
                <a:solidFill>
                  <a:schemeClr val="bg1"/>
                </a:solidFill>
              </a:rPr>
              <a:t>(162, 173, 181)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AD6BE-3C54-45BE-BCC8-1C42072AEEF5}"/>
              </a:ext>
            </a:extLst>
          </p:cNvPr>
          <p:cNvSpPr txBox="1"/>
          <p:nvPr/>
        </p:nvSpPr>
        <p:spPr>
          <a:xfrm>
            <a:off x="12455884" y="4378057"/>
            <a:ext cx="1425851" cy="523220"/>
          </a:xfrm>
          <a:prstGeom prst="rect">
            <a:avLst/>
          </a:prstGeom>
          <a:solidFill>
            <a:srgbClr val="B9C1C8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#B9C1C8</a:t>
            </a:r>
          </a:p>
          <a:p>
            <a:r>
              <a:rPr lang="en-US" sz="1400" dirty="0">
                <a:solidFill>
                  <a:schemeClr val="bg1"/>
                </a:solidFill>
              </a:rPr>
              <a:t>(185, 193, 200)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EF8269-C227-472C-938B-B67D256237E3}"/>
              </a:ext>
            </a:extLst>
          </p:cNvPr>
          <p:cNvSpPr txBox="1"/>
          <p:nvPr/>
        </p:nvSpPr>
        <p:spPr>
          <a:xfrm>
            <a:off x="12455884" y="4988176"/>
            <a:ext cx="1425851" cy="523220"/>
          </a:xfrm>
          <a:prstGeom prst="rect">
            <a:avLst/>
          </a:prstGeom>
          <a:solidFill>
            <a:srgbClr val="D0D6DA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#D0D6DA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(208, 214, 218)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804DA9-4D27-410D-AC6F-873764F57469}"/>
              </a:ext>
            </a:extLst>
          </p:cNvPr>
          <p:cNvSpPr txBox="1"/>
          <p:nvPr/>
        </p:nvSpPr>
        <p:spPr>
          <a:xfrm>
            <a:off x="12455881" y="5598295"/>
            <a:ext cx="1425851" cy="523220"/>
          </a:xfrm>
          <a:prstGeom prst="rect">
            <a:avLst/>
          </a:prstGeom>
          <a:solidFill>
            <a:srgbClr val="E7EAE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#E7EAEC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(231, 234, 236)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4A012-A122-4949-9E67-DE35FCD1E7D7}"/>
              </a:ext>
            </a:extLst>
          </p:cNvPr>
          <p:cNvSpPr txBox="1"/>
          <p:nvPr/>
        </p:nvSpPr>
        <p:spPr>
          <a:xfrm>
            <a:off x="12455878" y="6208415"/>
            <a:ext cx="1425851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#FFFFFF</a:t>
            </a:r>
          </a:p>
          <a:p>
            <a:r>
              <a:rPr lang="en-US" sz="1400" dirty="0">
                <a:solidFill>
                  <a:schemeClr val="bg1"/>
                </a:solidFill>
              </a:rPr>
              <a:t>(255, 255, 255)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D9C76D9-4D74-4820-9C40-86A543CEE2BB}"/>
              </a:ext>
            </a:extLst>
          </p:cNvPr>
          <p:cNvGrpSpPr/>
          <p:nvPr/>
        </p:nvGrpSpPr>
        <p:grpSpPr>
          <a:xfrm>
            <a:off x="6096000" y="3745702"/>
            <a:ext cx="851648" cy="2628742"/>
            <a:chOff x="6096000" y="3745702"/>
            <a:chExt cx="851648" cy="262874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9EDF39-6524-4780-97A1-F57967A12F46}"/>
                </a:ext>
              </a:extLst>
            </p:cNvPr>
            <p:cNvCxnSpPr>
              <a:cxnSpLocks/>
            </p:cNvCxnSpPr>
            <p:nvPr/>
          </p:nvCxnSpPr>
          <p:spPr>
            <a:xfrm>
              <a:off x="6386344" y="3995870"/>
              <a:ext cx="390974" cy="406946"/>
            </a:xfrm>
            <a:prstGeom prst="line">
              <a:avLst/>
            </a:prstGeom>
            <a:ln w="19050">
              <a:solidFill>
                <a:srgbClr val="E7EA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317F976-248E-4CF2-96AE-76B657FC5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402816"/>
              <a:ext cx="681318" cy="357443"/>
            </a:xfrm>
            <a:prstGeom prst="line">
              <a:avLst/>
            </a:prstGeom>
            <a:ln w="19050">
              <a:solidFill>
                <a:srgbClr val="B9C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43311C2-0F67-4321-96BB-B6BD2C7EA3B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68078"/>
              <a:ext cx="851648" cy="502004"/>
            </a:xfrm>
            <a:prstGeom prst="line">
              <a:avLst/>
            </a:prstGeom>
            <a:ln w="19050">
              <a:solidFill>
                <a:srgbClr val="8B99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480CBF-CD92-4BE3-A7E1-9A4938D1C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86344" y="5270082"/>
              <a:ext cx="561304" cy="365262"/>
            </a:xfrm>
            <a:prstGeom prst="line">
              <a:avLst/>
            </a:prstGeom>
            <a:ln w="19050">
              <a:solidFill>
                <a:srgbClr val="5D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EEB4E3-E8D0-4DA7-9BEB-F09B5C7C3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4260" y="5632701"/>
              <a:ext cx="102084" cy="741743"/>
            </a:xfrm>
            <a:prstGeom prst="line">
              <a:avLst/>
            </a:prstGeom>
            <a:ln w="19050">
              <a:solidFill>
                <a:srgbClr val="2F47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5981668-BCB2-4EF0-B91B-F914129C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6127252" y="3745702"/>
              <a:ext cx="304843" cy="314369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36A2665-B9A2-4D75-9FE8-C099FDC9D9F6}"/>
              </a:ext>
            </a:extLst>
          </p:cNvPr>
          <p:cNvGrpSpPr/>
          <p:nvPr/>
        </p:nvGrpSpPr>
        <p:grpSpPr>
          <a:xfrm>
            <a:off x="1967374" y="3612666"/>
            <a:ext cx="1134414" cy="1657416"/>
            <a:chOff x="1967374" y="3612666"/>
            <a:chExt cx="1134414" cy="165741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7A7146-6334-4EC5-83C3-347C33D81C8A}"/>
                </a:ext>
              </a:extLst>
            </p:cNvPr>
            <p:cNvCxnSpPr>
              <a:cxnSpLocks/>
            </p:cNvCxnSpPr>
            <p:nvPr/>
          </p:nvCxnSpPr>
          <p:spPr>
            <a:xfrm>
              <a:off x="2217755" y="3861399"/>
              <a:ext cx="175821" cy="181683"/>
            </a:xfrm>
            <a:prstGeom prst="line">
              <a:avLst/>
            </a:prstGeom>
            <a:ln w="19050">
              <a:solidFill>
                <a:srgbClr val="E7EA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249BF9A-3ADB-4442-90A6-13691D253742}"/>
                </a:ext>
              </a:extLst>
            </p:cNvPr>
            <p:cNvCxnSpPr>
              <a:cxnSpLocks/>
            </p:cNvCxnSpPr>
            <p:nvPr/>
          </p:nvCxnSpPr>
          <p:spPr>
            <a:xfrm>
              <a:off x="2393576" y="4043082"/>
              <a:ext cx="426594" cy="113282"/>
            </a:xfrm>
            <a:prstGeom prst="line">
              <a:avLst/>
            </a:prstGeom>
            <a:ln w="19050">
              <a:solidFill>
                <a:srgbClr val="B9C1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4B22EC-1442-466F-9476-93AFB486DD81}"/>
                </a:ext>
              </a:extLst>
            </p:cNvPr>
            <p:cNvCxnSpPr>
              <a:cxnSpLocks/>
            </p:cNvCxnSpPr>
            <p:nvPr/>
          </p:nvCxnSpPr>
          <p:spPr>
            <a:xfrm>
              <a:off x="2812883" y="4151022"/>
              <a:ext cx="91682" cy="278688"/>
            </a:xfrm>
            <a:prstGeom prst="line">
              <a:avLst/>
            </a:prstGeom>
            <a:ln w="19050">
              <a:solidFill>
                <a:srgbClr val="8B99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4F25E7-0CCE-4351-B242-96F99591049B}"/>
                </a:ext>
              </a:extLst>
            </p:cNvPr>
            <p:cNvCxnSpPr>
              <a:cxnSpLocks/>
            </p:cNvCxnSpPr>
            <p:nvPr/>
          </p:nvCxnSpPr>
          <p:spPr>
            <a:xfrm>
              <a:off x="2904565" y="4429710"/>
              <a:ext cx="0" cy="471567"/>
            </a:xfrm>
            <a:prstGeom prst="line">
              <a:avLst/>
            </a:prstGeom>
            <a:ln w="19050">
              <a:solidFill>
                <a:srgbClr val="5D7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C1EC7-9083-4CB1-B9EE-62A29C6695FE}"/>
                </a:ext>
              </a:extLst>
            </p:cNvPr>
            <p:cNvCxnSpPr>
              <a:cxnSpLocks/>
            </p:cNvCxnSpPr>
            <p:nvPr/>
          </p:nvCxnSpPr>
          <p:spPr>
            <a:xfrm>
              <a:off x="2904565" y="4901277"/>
              <a:ext cx="197223" cy="368805"/>
            </a:xfrm>
            <a:prstGeom prst="line">
              <a:avLst/>
            </a:prstGeom>
            <a:ln w="19050">
              <a:solidFill>
                <a:srgbClr val="2F47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059589-1C3E-4030-BD33-CC5E03E3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1967374" y="3612666"/>
              <a:ext cx="304843" cy="31436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7304B94-1432-4A98-86AA-15F67725C96B}"/>
              </a:ext>
            </a:extLst>
          </p:cNvPr>
          <p:cNvGrpSpPr/>
          <p:nvPr/>
        </p:nvGrpSpPr>
        <p:grpSpPr>
          <a:xfrm>
            <a:off x="5328145" y="3238828"/>
            <a:ext cx="3963170" cy="2919533"/>
            <a:chOff x="5328145" y="3238828"/>
            <a:chExt cx="3963170" cy="291953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7555B8A-B957-403C-9183-B8C3FBD50C2B}"/>
                </a:ext>
              </a:extLst>
            </p:cNvPr>
            <p:cNvGrpSpPr/>
            <p:nvPr/>
          </p:nvGrpSpPr>
          <p:grpSpPr>
            <a:xfrm>
              <a:off x="5328145" y="3238828"/>
              <a:ext cx="1007157" cy="2788277"/>
              <a:chOff x="8008955" y="3391916"/>
              <a:chExt cx="1007157" cy="2788277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8D9EBA2-92CA-447E-A9E3-504525876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537024">
                <a:off x="8291058" y="3391916"/>
                <a:ext cx="304843" cy="314369"/>
              </a:xfrm>
              <a:prstGeom prst="rect">
                <a:avLst/>
              </a:prstGeom>
            </p:spPr>
          </p:pic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913E0FB-A7B8-450F-AC37-CD213D14FB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43479" y="3689572"/>
                <a:ext cx="6728" cy="410151"/>
              </a:xfrm>
              <a:prstGeom prst="line">
                <a:avLst/>
              </a:prstGeom>
              <a:ln w="19050">
                <a:solidFill>
                  <a:srgbClr val="EE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3A47FD2-B202-4266-985E-1F61631F3C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6951" y="4319421"/>
                <a:ext cx="239790" cy="448657"/>
              </a:xfrm>
              <a:prstGeom prst="line">
                <a:avLst/>
              </a:prstGeom>
              <a:ln w="19050">
                <a:solidFill>
                  <a:srgbClr val="EE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25560EB-627C-47F5-9D38-37252DDD2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8955" y="5112328"/>
                <a:ext cx="216005" cy="434819"/>
              </a:xfrm>
              <a:prstGeom prst="line">
                <a:avLst/>
              </a:prstGeom>
              <a:ln w="19050">
                <a:solidFill>
                  <a:srgbClr val="EE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BAC1004-74B7-4506-86AF-FFF163A12C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9589" y="6003572"/>
                <a:ext cx="316523" cy="176621"/>
              </a:xfrm>
              <a:prstGeom prst="line">
                <a:avLst/>
              </a:prstGeom>
              <a:ln w="19050">
                <a:solidFill>
                  <a:srgbClr val="EE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0C5705-AACF-4899-8EF2-BE5241741C4E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6" y="6120104"/>
              <a:ext cx="818070" cy="38257"/>
            </a:xfrm>
            <a:prstGeom prst="line">
              <a:avLst/>
            </a:prstGeom>
            <a:ln w="19050">
              <a:solidFill>
                <a:srgbClr val="EE5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1411FED-D528-4E6A-A62C-A59E12394EC4}"/>
                </a:ext>
              </a:extLst>
            </p:cNvPr>
            <p:cNvCxnSpPr>
              <a:cxnSpLocks/>
            </p:cNvCxnSpPr>
            <p:nvPr/>
          </p:nvCxnSpPr>
          <p:spPr>
            <a:xfrm>
              <a:off x="8384583" y="6120307"/>
              <a:ext cx="906732" cy="0"/>
            </a:xfrm>
            <a:prstGeom prst="line">
              <a:avLst/>
            </a:prstGeom>
            <a:ln w="19050">
              <a:solidFill>
                <a:srgbClr val="EE55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http://tracker.r2ak.com/images/swiftsure-race-tracker.png">
            <a:extLst>
              <a:ext uri="{FF2B5EF4-FFF2-40B4-BE49-F238E27FC236}">
                <a16:creationId xmlns:a16="http://schemas.microsoft.com/office/drawing/2014/main" id="{C2684EF1-8C00-4C40-A3F0-AC94FA4D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96" y="6540396"/>
            <a:ext cx="12382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BC07344-7D6A-4FB6-AF29-A7AD48512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4" y="4060071"/>
            <a:ext cx="266700" cy="52387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CD511AF-A2F4-4694-A4B2-064F874A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831" y="1935552"/>
            <a:ext cx="3248025" cy="63531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DC10443-EA84-4329-A50D-4937EF4ED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504825"/>
            <a:ext cx="12230089" cy="143634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47A3C7A-59B8-441C-933A-A50257A235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518" y="3756486"/>
            <a:ext cx="609600" cy="1143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24D12AC-16A6-472E-A4C0-553275B18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246" y="3464675"/>
            <a:ext cx="419100" cy="1143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F705879-9C4B-44EB-8253-BC53B5564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0801" y="2102092"/>
            <a:ext cx="2217185" cy="9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8193</TotalTime>
  <Words>349</Words>
  <Application>Microsoft Office PowerPoint</Application>
  <PresentationFormat>Widescreen</PresentationFormat>
  <Paragraphs>143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Prior Art</vt:lpstr>
      <vt:lpstr>Prior Art: Colors</vt:lpstr>
      <vt:lpstr>More Colors</vt:lpstr>
      <vt:lpstr>Copycat Palette</vt:lpstr>
      <vt:lpstr>Realistic Palette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Ahlvin (Slalom Consulting)</dc:creator>
  <cp:lastModifiedBy>Ben Ahlvin (Slalom Consulting)</cp:lastModifiedBy>
  <cp:revision>28</cp:revision>
  <dcterms:created xsi:type="dcterms:W3CDTF">2018-01-01T00:05:44Z</dcterms:created>
  <dcterms:modified xsi:type="dcterms:W3CDTF">2018-02-17T06:27:01Z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v-beahl@microsoft.com</vt:lpwstr>
  </property>
  <property fmtid="{D5CDD505-2E9C-101B-9397-08002B2CF9AE}" pid="5" name="MSIP_Label_f42aa342-8706-4288-bd11-ebb85995028c_SetDate">
    <vt:lpwstr>2018-01-04T16:19:17.6128535Z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